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écnico em Informática 2018.1" initials="TeI2" lastIdx="1" clrIdx="0">
    <p:extLst>
      <p:ext uri="{19B8F6BF-5375-455C-9EA6-DF929625EA0E}">
        <p15:presenceInfo xmlns:p15="http://schemas.microsoft.com/office/powerpoint/2012/main" userId="S-1-5-21-2073873712-2989975421-2270548978-578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>
        <p:scale>
          <a:sx n="95" d="100"/>
          <a:sy n="95" d="100"/>
        </p:scale>
        <p:origin x="-3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16T09:46:58.196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FD48C-A617-4573-BB8F-2A81995AEE56}" type="datetimeFigureOut">
              <a:rPr lang="pt-BR" smtClean="0"/>
              <a:t>16/08/2018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AB2FC591-8B3A-4499-92C1-DD8D1CFF4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0709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FD48C-A617-4573-BB8F-2A81995AEE56}" type="datetimeFigureOut">
              <a:rPr lang="pt-BR" smtClean="0"/>
              <a:t>16/08/2018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FC591-8B3A-4499-92C1-DD8D1CFF4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5889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FD48C-A617-4573-BB8F-2A81995AEE56}" type="datetimeFigureOut">
              <a:rPr lang="pt-BR" smtClean="0"/>
              <a:t>16/08/2018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FC591-8B3A-4499-92C1-DD8D1CFF4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330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FD48C-A617-4573-BB8F-2A81995AEE56}" type="datetimeFigureOut">
              <a:rPr lang="pt-BR" smtClean="0"/>
              <a:t>16/08/2018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FC591-8B3A-4499-92C1-DD8D1CFF4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3107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24FD48C-A617-4573-BB8F-2A81995AEE56}" type="datetimeFigureOut">
              <a:rPr lang="pt-BR" smtClean="0"/>
              <a:t>16/08/2018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pt-BR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AB2FC591-8B3A-4499-92C1-DD8D1CFF4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6210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FD48C-A617-4573-BB8F-2A81995AEE56}" type="datetimeFigureOut">
              <a:rPr lang="pt-BR" smtClean="0"/>
              <a:t>16/08/2018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FC591-8B3A-4499-92C1-DD8D1CFF4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6136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FD48C-A617-4573-BB8F-2A81995AEE56}" type="datetimeFigureOut">
              <a:rPr lang="pt-BR" smtClean="0"/>
              <a:t>16/08/2018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FC591-8B3A-4499-92C1-DD8D1CFF4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5334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FD48C-A617-4573-BB8F-2A81995AEE56}" type="datetimeFigureOut">
              <a:rPr lang="pt-BR" smtClean="0"/>
              <a:t>16/08/2018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FC591-8B3A-4499-92C1-DD8D1CFF4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12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FD48C-A617-4573-BB8F-2A81995AEE56}" type="datetimeFigureOut">
              <a:rPr lang="pt-BR" smtClean="0"/>
              <a:t>16/08/2018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FC591-8B3A-4499-92C1-DD8D1CFF4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0063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FD48C-A617-4573-BB8F-2A81995AEE56}" type="datetimeFigureOut">
              <a:rPr lang="pt-BR" smtClean="0"/>
              <a:t>16/08/2018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FC591-8B3A-4499-92C1-DD8D1CFF4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7960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FD48C-A617-4573-BB8F-2A81995AEE56}" type="datetimeFigureOut">
              <a:rPr lang="pt-BR" smtClean="0"/>
              <a:t>16/08/2018</a:t>
            </a:fld>
            <a:endParaRPr lang="pt-B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FC591-8B3A-4499-92C1-DD8D1CFF4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7799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24FD48C-A617-4573-BB8F-2A81995AEE56}" type="datetimeFigureOut">
              <a:rPr lang="pt-BR" smtClean="0"/>
              <a:t>16/08/2018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AB2FC591-8B3A-4499-92C1-DD8D1CFF43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5889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8.jp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2097741"/>
            <a:ext cx="9144000" cy="1721224"/>
          </a:xfrm>
        </p:spPr>
        <p:txBody>
          <a:bodyPr>
            <a:noAutofit/>
          </a:bodyPr>
          <a:lstStyle/>
          <a:p>
            <a:r>
              <a:rPr lang="pt-BR" sz="8000" dirty="0" smtClean="0"/>
              <a:t>Segurança no </a:t>
            </a:r>
            <a:r>
              <a:rPr lang="pt-BR" sz="8000" dirty="0"/>
              <a:t>Trânsito</a:t>
            </a:r>
            <a:br>
              <a:rPr lang="pt-BR" sz="8000" dirty="0"/>
            </a:br>
            <a:endParaRPr lang="pt-BR" sz="8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15028"/>
            <a:ext cx="9144000" cy="774092"/>
          </a:xfrm>
        </p:spPr>
        <p:txBody>
          <a:bodyPr>
            <a:normAutofit/>
          </a:bodyPr>
          <a:lstStyle/>
          <a:p>
            <a:pPr algn="ctr"/>
            <a:r>
              <a:rPr lang="pt-BR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Sempre Alerta</a:t>
            </a:r>
            <a:endParaRPr lang="pt-B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2756472"/>
            <a:ext cx="5787614" cy="394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1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927 -0.00046 L -1.48737 -0.006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839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615703" y="148831"/>
            <a:ext cx="82649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</a:rPr>
              <a:t>Manutenção Preventiva</a:t>
            </a:r>
            <a:endParaRPr lang="pt-BR" sz="5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30" y="3313355"/>
            <a:ext cx="6752222" cy="2953144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5" name="Texto Explicativo 1 4"/>
          <p:cNvSpPr/>
          <p:nvPr/>
        </p:nvSpPr>
        <p:spPr>
          <a:xfrm>
            <a:off x="9582404" y="2065468"/>
            <a:ext cx="2201118" cy="1247887"/>
          </a:xfrm>
          <a:prstGeom prst="borderCallout1">
            <a:avLst>
              <a:gd name="adj1" fmla="val 18750"/>
              <a:gd name="adj2" fmla="val -8333"/>
              <a:gd name="adj3" fmla="val 176108"/>
              <a:gd name="adj4" fmla="val -183488"/>
            </a:avLst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Filtro de Óleo</a:t>
            </a:r>
          </a:p>
          <a:p>
            <a:pPr algn="ctr"/>
            <a:r>
              <a:rPr lang="pt-BR" dirty="0" smtClean="0"/>
              <a:t>5.000 km</a:t>
            </a:r>
            <a:endParaRPr lang="pt-BR" dirty="0"/>
          </a:p>
        </p:txBody>
      </p:sp>
      <p:sp>
        <p:nvSpPr>
          <p:cNvPr id="6" name="Texto Explicativo 1 5"/>
          <p:cNvSpPr/>
          <p:nvPr/>
        </p:nvSpPr>
        <p:spPr>
          <a:xfrm>
            <a:off x="9756320" y="4132730"/>
            <a:ext cx="2201118" cy="1321398"/>
          </a:xfrm>
          <a:prstGeom prst="borderCallout1">
            <a:avLst>
              <a:gd name="adj1" fmla="val 18750"/>
              <a:gd name="adj2" fmla="val -8333"/>
              <a:gd name="adj3" fmla="val 27093"/>
              <a:gd name="adj4" fmla="val -68635"/>
            </a:avLst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Pneu</a:t>
            </a:r>
          </a:p>
          <a:p>
            <a:pPr algn="ctr"/>
            <a:r>
              <a:rPr lang="pt-BR" dirty="0" smtClean="0"/>
              <a:t>40.000 km</a:t>
            </a:r>
            <a:endParaRPr lang="pt-BR" dirty="0"/>
          </a:p>
        </p:txBody>
      </p:sp>
      <p:sp>
        <p:nvSpPr>
          <p:cNvPr id="7" name="Texto Explicativo 1 6"/>
          <p:cNvSpPr/>
          <p:nvPr/>
        </p:nvSpPr>
        <p:spPr>
          <a:xfrm>
            <a:off x="5748180" y="1607367"/>
            <a:ext cx="2201118" cy="1321388"/>
          </a:xfrm>
          <a:prstGeom prst="borderCallout1">
            <a:avLst>
              <a:gd name="adj1" fmla="val 18750"/>
              <a:gd name="adj2" fmla="val -8333"/>
              <a:gd name="adj3" fmla="val 163210"/>
              <a:gd name="adj4" fmla="val -51530"/>
            </a:avLst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Retrovisor</a:t>
            </a:r>
          </a:p>
          <a:p>
            <a:pPr algn="ctr"/>
            <a:r>
              <a:rPr lang="pt-BR" dirty="0" smtClean="0"/>
              <a:t>25.000 km</a:t>
            </a:r>
            <a:endParaRPr lang="pt-BR" dirty="0"/>
          </a:p>
        </p:txBody>
      </p:sp>
      <p:sp>
        <p:nvSpPr>
          <p:cNvPr id="9" name="Texto Explicativo 1 8"/>
          <p:cNvSpPr/>
          <p:nvPr/>
        </p:nvSpPr>
        <p:spPr>
          <a:xfrm>
            <a:off x="144050" y="3646842"/>
            <a:ext cx="2007480" cy="1389529"/>
          </a:xfrm>
          <a:prstGeom prst="borderCallout1">
            <a:avLst>
              <a:gd name="adj1" fmla="val 49702"/>
              <a:gd name="adj2" fmla="val 104076"/>
              <a:gd name="adj3" fmla="val 72385"/>
              <a:gd name="adj4" fmla="val 121711"/>
            </a:avLst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Farol</a:t>
            </a:r>
          </a:p>
          <a:p>
            <a:pPr algn="ctr"/>
            <a:r>
              <a:rPr lang="pt-BR" dirty="0" smtClean="0"/>
              <a:t>35.000 km</a:t>
            </a:r>
            <a:endParaRPr lang="pt-BR" dirty="0"/>
          </a:p>
        </p:txBody>
      </p:sp>
      <p:sp>
        <p:nvSpPr>
          <p:cNvPr id="10" name="Texto Explicativo 1 9"/>
          <p:cNvSpPr/>
          <p:nvPr/>
        </p:nvSpPr>
        <p:spPr>
          <a:xfrm>
            <a:off x="1710467" y="1402044"/>
            <a:ext cx="2201118" cy="1321388"/>
          </a:xfrm>
          <a:prstGeom prst="borderCallout1">
            <a:avLst>
              <a:gd name="adj1" fmla="val 46430"/>
              <a:gd name="adj2" fmla="val 104565"/>
              <a:gd name="adj3" fmla="val 195775"/>
              <a:gd name="adj4" fmla="val 109264"/>
            </a:avLst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Filtro de Ar</a:t>
            </a:r>
          </a:p>
          <a:p>
            <a:pPr algn="ctr"/>
            <a:r>
              <a:rPr lang="pt-BR" dirty="0" smtClean="0"/>
              <a:t>15.000 km</a:t>
            </a:r>
          </a:p>
        </p:txBody>
      </p:sp>
    </p:spTree>
    <p:extLst>
      <p:ext uri="{BB962C8B-B14F-4D97-AF65-F5344CB8AC3E}">
        <p14:creationId xmlns:p14="http://schemas.microsoft.com/office/powerpoint/2010/main" val="313136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935377"/>
          </a:xfrm>
        </p:spPr>
        <p:txBody>
          <a:bodyPr/>
          <a:lstStyle/>
          <a:p>
            <a:pPr algn="ctr"/>
            <a:r>
              <a:rPr lang="pt-BR" dirty="0" smtClean="0">
                <a:solidFill>
                  <a:schemeClr val="tx1">
                    <a:lumMod val="50000"/>
                  </a:schemeClr>
                </a:solidFill>
              </a:rPr>
              <a:t>Os 5 Pilares da segurança</a:t>
            </a:r>
            <a:endParaRPr lang="pt-BR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4" name="Cubo 13"/>
          <p:cNvSpPr/>
          <p:nvPr/>
        </p:nvSpPr>
        <p:spPr>
          <a:xfrm>
            <a:off x="252192" y="4747095"/>
            <a:ext cx="1891551" cy="1645922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Motor</a:t>
            </a:r>
            <a:endParaRPr lang="pt-BR" dirty="0"/>
          </a:p>
        </p:txBody>
      </p:sp>
      <p:sp>
        <p:nvSpPr>
          <p:cNvPr id="16" name="Cubo 15"/>
          <p:cNvSpPr/>
          <p:nvPr/>
        </p:nvSpPr>
        <p:spPr>
          <a:xfrm>
            <a:off x="1717025" y="3511758"/>
            <a:ext cx="1891551" cy="1645922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Direção</a:t>
            </a:r>
            <a:endParaRPr lang="pt-BR" dirty="0"/>
          </a:p>
        </p:txBody>
      </p:sp>
      <p:sp>
        <p:nvSpPr>
          <p:cNvPr id="17" name="Cubo 16"/>
          <p:cNvSpPr/>
          <p:nvPr/>
        </p:nvSpPr>
        <p:spPr>
          <a:xfrm>
            <a:off x="3181858" y="2276421"/>
            <a:ext cx="1891551" cy="1645922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suspenção</a:t>
            </a:r>
            <a:endParaRPr lang="pt-BR" dirty="0"/>
          </a:p>
        </p:txBody>
      </p:sp>
      <p:sp>
        <p:nvSpPr>
          <p:cNvPr id="18" name="Cubo 17"/>
          <p:cNvSpPr/>
          <p:nvPr/>
        </p:nvSpPr>
        <p:spPr>
          <a:xfrm>
            <a:off x="3181857" y="4747095"/>
            <a:ext cx="1891551" cy="1645922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Freios</a:t>
            </a:r>
            <a:endParaRPr lang="pt-BR" dirty="0"/>
          </a:p>
        </p:txBody>
      </p:sp>
      <p:sp>
        <p:nvSpPr>
          <p:cNvPr id="19" name="Cubo 18"/>
          <p:cNvSpPr/>
          <p:nvPr/>
        </p:nvSpPr>
        <p:spPr>
          <a:xfrm>
            <a:off x="252191" y="2276421"/>
            <a:ext cx="1891551" cy="1645922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Pneu</a:t>
            </a:r>
            <a:endParaRPr lang="pt-BR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44" y="3157568"/>
            <a:ext cx="6712771" cy="3179054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1651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050" y="3012140"/>
            <a:ext cx="4163210" cy="361389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459" y="2850775"/>
            <a:ext cx="1886006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8047 0.15694 L -0.18047 0.15717 L -0.30222 0.15532 C -0.30508 0.15532 -0.30742 0.15185 -0.31016 0.15069 C -0.3125 0.14976 -0.31485 0.14976 -0.31719 0.14907 C -0.33373 0.13935 -0.31042 0.15254 -0.32865 0.14444 C -0.33021 0.14375 -0.33164 0.14213 -0.33307 0.1412 C -0.33581 0.13958 -0.33841 0.13796 -0.34102 0.13657 C -0.35417 0.12939 -0.35 0.13101 -0.36042 0.1287 C -0.36224 0.12777 -0.36393 0.12639 -0.36576 0.12569 C -0.36719 0.125 -0.36875 0.125 -0.37018 0.12407 C -0.38177 0.11666 -0.36888 0.12106 -0.38164 0.11782 C -0.38425 0.1162 -0.38698 0.11481 -0.38959 0.11296 C -0.39141 0.1118 -0.39297 0.10949 -0.39492 0.10833 C -0.39714 0.10694 -0.39961 0.10648 -0.40195 0.10532 C -0.40729 0.10231 -0.41237 0.09814 -0.41784 0.09583 C -0.42409 0.09305 -0.42669 0.09213 -0.43281 0.08796 C -0.43555 0.08611 -0.43815 0.08402 -0.44076 0.08171 C -0.44232 0.08032 -0.44362 0.07824 -0.44518 0.07708 C -0.44688 0.07569 -0.4487 0.075 -0.45052 0.07384 C -0.45169 0.07291 -0.45274 0.07152 -0.45404 0.0706 C -0.45482 0.07014 -0.45573 0.06967 -0.45664 0.06921 C -0.45807 0.06805 -0.45951 0.06689 -0.46107 0.06597 C -0.46771 0.06203 -0.46146 0.06759 -0.4707 0.06134 C -0.48099 0.05439 -0.47149 0.05926 -0.48047 0.05185 C -0.48216 0.05046 -0.48412 0.05023 -0.48581 0.04884 C -0.49076 0.04467 -0.49271 0.0412 -0.49727 0.03611 C -0.49922 0.03402 -0.5013 0.03194 -0.50339 0.02986 C -0.5069 0.02662 -0.51094 0.025 -0.51393 0.0206 C -0.5155 0.01851 -0.5168 0.01597 -0.51836 0.01412 C -0.51979 0.01273 -0.52136 0.01226 -0.52279 0.01111 C -0.52396 0.01018 -0.52526 0.00902 -0.5263 0.00787 C -0.52787 0.00648 -0.5293 0.00486 -0.53073 0.00324 C -0.53255 0.00115 -0.53425 -0.00116 -0.53607 -0.00301 C -0.53945 -0.00649 -0.54362 -0.00811 -0.54662 -0.0125 C -0.54818 -0.01459 -0.54948 -0.0169 -0.55104 -0.01875 C -0.55873 -0.02778 -0.5556 -0.02176 -0.5625 -0.03125 C -0.56589 -0.03588 -0.56849 -0.04213 -0.57227 -0.04537 L -0.58099 -0.05324 C -0.58229 -0.05533 -0.58334 -0.05764 -0.58464 -0.05949 C -0.58542 -0.06065 -0.58633 -0.06158 -0.58724 -0.06274 C -0.58959 -0.06574 -0.5918 -0.06922 -0.59427 -0.07199 C -0.5961 -0.07408 -0.59805 -0.0757 -0.59961 -0.07824 C -0.60052 -0.07986 -0.6013 -0.08172 -0.60222 -0.08311 C -0.603 -0.08426 -0.60404 -0.08496 -0.60482 -0.08611 C -0.60638 -0.08866 -0.60781 -0.09144 -0.60925 -0.09399 C -0.61016 -0.09561 -0.6112 -0.09699 -0.61198 -0.09861 L -0.6181 -0.11274 C -0.61901 -0.11482 -0.61953 -0.1176 -0.6207 -0.11922 L -0.62435 -0.12385 C -0.6306 -0.14074 -0.61966 -0.11204 -0.62956 -0.13473 C -0.6306 -0.13727 -0.63112 -0.14028 -0.63229 -0.1426 C -0.63438 -0.14723 -0.63724 -0.15047 -0.63932 -0.1551 C -0.65117 -0.18172 -0.63503 -0.1463 -0.64636 -0.16922 C -0.64727 -0.1713 -0.64805 -0.17361 -0.64896 -0.1757 C -0.65013 -0.17778 -0.65143 -0.17963 -0.65248 -0.18195 C -0.65573 -0.18843 -0.65534 -0.19005 -0.65873 -0.19746 C -0.65951 -0.19931 -0.66068 -0.20047 -0.66133 -0.20232 C -0.66719 -0.21667 -0.65886 -0.20093 -0.66576 -0.2132 C -0.66693 -0.21736 -0.66875 -0.2213 -0.66927 -0.2257 C -0.66953 -0.22848 -0.66966 -0.23102 -0.67018 -0.23357 C -0.67057 -0.23542 -0.67149 -0.23658 -0.67188 -0.23843 C -0.6724 -0.23982 -0.6724 -0.24144 -0.67279 -0.24306 C -0.67331 -0.24514 -0.67396 -0.24723 -0.67461 -0.24931 C -0.67409 -0.275 -0.67552 -0.28079 -0.67279 -0.29792 C -0.67253 -0.29954 -0.6724 -0.30116 -0.67188 -0.30255 C -0.67031 -0.30811 -0.66992 -0.30718 -0.66758 -0.31204 C -0.66654 -0.31412 -0.66602 -0.31667 -0.66485 -0.31829 C -0.66237 -0.32223 -0.66068 -0.32292 -0.65781 -0.32454 C -0.6569 -0.32616 -0.65625 -0.32824 -0.65521 -0.3294 C -0.65378 -0.33079 -0.65222 -0.33125 -0.65078 -0.33241 C -0.63998 -0.34098 -0.6543 -0.33102 -0.64375 -0.33727 C -0.64219 -0.33797 -0.64076 -0.33936 -0.63932 -0.34028 C -0.6375 -0.34144 -0.63581 -0.34236 -0.63399 -0.34352 C -0.62943 -0.35162 -0.63347 -0.3463 -0.62513 -0.34977 C -0.60703 -0.35718 -0.63242 -0.34908 -0.61459 -0.3544 C -0.61367 -0.35556 -0.61289 -0.35695 -0.61198 -0.35764 C -0.61055 -0.35857 -0.60899 -0.35857 -0.60755 -0.35903 C -0.60404 -0.36019 -0.60039 -0.36065 -0.59688 -0.36227 C -0.59336 -0.36389 -0.58998 -0.36713 -0.58633 -0.36852 C -0.57995 -0.37084 -0.57188 -0.37385 -0.56602 -0.37477 C -0.56328 -0.37524 -0.5474 -0.37778 -0.54141 -0.37963 C -0.53985 -0.37986 -0.53841 -0.38079 -0.53698 -0.38102 C -0.53373 -0.38172 -0.53047 -0.38195 -0.52722 -0.38264 C -0.52513 -0.38311 -0.52318 -0.3838 -0.5211 -0.38426 C -0.51836 -0.38473 -0.51576 -0.38519 -0.51315 -0.38588 L -0.50612 -0.38727 C -0.50339 -0.38797 -0.50078 -0.3882 -0.49818 -0.38889 C -0.49492 -0.38982 -0.49167 -0.39121 -0.48841 -0.39213 C -0.48672 -0.3926 -0.47474 -0.39514 -0.47344 -0.39514 C -0.46641 -0.39607 -0.45925 -0.3963 -0.45222 -0.39676 C -0.44831 -0.39838 -0.43919 -0.40209 -0.43542 -0.40301 C -0.43073 -0.4044 -0.42604 -0.4044 -0.42136 -0.40625 C -0.41576 -0.40834 -0.41029 -0.41111 -0.40456 -0.4125 C -0.36784 -0.42061 -0.40638 -0.41227 -0.38255 -0.41713 L -0.37552 -0.41875 C -0.37253 -0.41922 -0.36953 -0.41968 -0.36667 -0.42037 L -0.33932 -0.42662 L -0.32513 -0.42963 C -0.32253 -0.43033 -0.31992 -0.43056 -0.31719 -0.43125 C -0.3155 -0.43172 -0.31367 -0.43241 -0.31198 -0.43287 L -0.29427 -0.4375 C -0.29219 -0.4382 -0.29024 -0.43889 -0.28815 -0.43912 L -0.27578 -0.44074 C -0.27227 -0.44167 -0.26875 -0.44352 -0.26524 -0.44375 C -0.25052 -0.44561 -0.2211 -0.44699 -0.2211 -0.44676 C -0.21966 -0.44746 -0.2181 -0.44815 -0.21667 -0.44861 C -0.16289 -0.46528 -0.1875 -0.45348 -0.07813 -0.45486 C -0.07643 -0.45533 -0.07461 -0.45579 -0.07279 -0.45649 C -0.06992 -0.45741 -0.06706 -0.45903 -0.06406 -0.45949 L -0.05339 -0.46111 C -0.05222 -0.46158 -0.05104 -0.46227 -0.04987 -0.46274 C -0.04701 -0.46389 -0.04401 -0.46459 -0.04102 -0.46574 C -0.03867 -0.4669 -0.0362 -0.4669 -0.03399 -0.46899 C -0.03281 -0.46991 -0.03177 -0.4713 -0.03047 -0.47199 C -0.02878 -0.47338 -0.02513 -0.47524 -0.02513 -0.475 C -0.02435 -0.47616 -0.02266 -0.47639 -0.02253 -0.47824 C -0.02175 -0.49399 -0.0237 -0.4919 -0.02787 -0.50024 C -0.02852 -0.50186 -0.02891 -0.50348 -0.02956 -0.5051 C -0.03008 -0.50625 -0.03086 -0.50695 -0.03138 -0.50811 C -0.03268 -0.51111 -0.03307 -0.51551 -0.0349 -0.5176 C -0.03581 -0.51852 -0.03672 -0.51945 -0.0375 -0.52061 C -0.03906 -0.52315 -0.04024 -0.52639 -0.04193 -0.52848 C -0.04284 -0.52963 -0.04375 -0.53056 -0.04466 -0.53172 C -0.04844 -0.53704 -0.04505 -0.53727 -0.05339 -0.54121 C -0.05456 -0.54167 -0.05573 -0.54213 -0.0569 -0.5426 C -0.05847 -0.54329 -0.0599 -0.54352 -0.06133 -0.54422 C -0.06289 -0.54514 -0.06432 -0.5463 -0.06576 -0.54746 L -0.16641 -0.54584 C -0.16966 -0.54561 -0.17396 -0.54306 -0.17695 -0.54121 C -0.17904 -0.53959 -0.18099 -0.5375 -0.18307 -0.53635 C -0.18659 -0.53449 -0.19024 -0.5338 -0.19375 -0.53172 C -0.19727 -0.52963 -0.20078 -0.52778 -0.2043 -0.52547 C -0.20664 -0.52385 -0.20899 -0.52199 -0.21133 -0.52061 C -0.21302 -0.51991 -0.21498 -0.51991 -0.21667 -0.51922 C -0.21849 -0.51829 -0.22018 -0.51667 -0.22201 -0.51598 C -0.22396 -0.51528 -0.22604 -0.51528 -0.22813 -0.51436 C -0.23021 -0.51366 -0.23229 -0.5125 -0.23425 -0.51135 C -0.23906 -0.50857 -0.24102 -0.50741 -0.24584 -0.50348 C -0.2487 -0.50093 -0.25469 -0.49561 -0.25729 -0.49236 C -0.25886 -0.49051 -0.26016 -0.4882 -0.26172 -0.48611 C -0.26693 -0.4794 -0.26667 -0.48125 -0.27136 -0.47361 C -0.27722 -0.46436 -0.27461 -0.46713 -0.28021 -0.45649 C -0.2819 -0.45301 -0.28386 -0.45024 -0.28555 -0.44699 C -0.30456 -0.40787 -0.2819 -0.45348 -0.29518 -0.42199 C -0.29649 -0.41899 -0.29831 -0.4169 -0.29961 -0.41412 C -0.3013 -0.41019 -0.30248 -0.40556 -0.30404 -0.40139 C -0.30664 -0.39468 -0.30964 -0.3882 -0.31198 -0.38102 C -0.31315 -0.37732 -0.31445 -0.37385 -0.3155 -0.37014 C -0.32175 -0.34607 -0.32266 -0.33959 -0.32787 -0.31829 C -0.3293 -0.3125 -0.33086 -0.30695 -0.33229 -0.30116 C -0.33399 -0.29375 -0.33568 -0.28635 -0.3375 -0.27917 C -0.34232 -0.26019 -0.3431 -0.2588 -0.34727 -0.23982 C -0.35677 -0.19584 -0.34544 -0.24098 -0.36133 -0.17871 C -0.3625 -0.17454 -0.36393 -0.17061 -0.36485 -0.16621 C -0.36849 -0.14908 -0.36615 -0.15741 -0.37201 -0.14098 C -0.37266 -0.13403 -0.37253 -0.1301 -0.37461 -0.12385 C -0.37617 -0.11899 -0.37852 -0.11482 -0.37995 -0.10973 C -0.38073 -0.10649 -0.38151 -0.10324 -0.38255 -0.10024 C -0.38477 -0.09375 -0.3875 -0.08797 -0.38959 -0.08149 C -0.39076 -0.07778 -0.3918 -0.07385 -0.3931 -0.07037 C -0.39388 -0.06875 -0.39505 -0.0676 -0.3957 -0.06574 C -0.39701 -0.06274 -0.39818 -0.05949 -0.39935 -0.05625 C -0.4 -0.0544 -0.40026 -0.05209 -0.40104 -0.05 C -0.40222 -0.04723 -0.4125 -0.02385 -0.41524 -0.02176 L -0.41953 -0.01875 C -0.42162 -0.01505 -0.42318 -0.00996 -0.42578 -0.00764 L -0.43633 0.00162 C -0.4375 0.00277 -0.43893 0.00324 -0.43985 0.00486 C -0.44531 0.01435 -0.43919 0.00509 -0.44779 0.01273 C -0.45599 0.0199 -0.45235 0.01782 -0.45847 0.0206 C -0.45964 0.02199 -0.46068 0.02384 -0.46198 0.02523 C -0.4638 0.02708 -0.46771 0.02939 -0.46992 0.02986 C -0.47253 0.03055 -0.47513 0.03078 -0.47787 0.03148 C -0.47956 0.03194 -0.48138 0.03264 -0.48307 0.0331 C -0.50104 0.03194 -0.51901 0.03171 -0.53698 0.02986 C -0.54024 0.02963 -0.54349 0.02847 -0.54662 0.02685 C -0.54909 0.02546 -0.5513 0.02245 -0.55365 0.0206 C -0.55834 0.01666 -0.56315 0.01319 -0.56784 0.00949 C -0.57044 0.0074 -0.57305 0.00509 -0.57578 0.00324 C -0.57852 0.00139 -0.58815 -0.0044 -0.59167 -0.00764 C -0.59349 -0.00949 -0.59518 -0.01204 -0.59688 -0.01412 C -0.59948 -0.0169 -0.60625 -0.02315 -0.60925 -0.02824 C -0.62005 -0.04561 -0.61354 -0.03449 -0.6181 -0.04537 C -0.62018 -0.05024 -0.62253 -0.0544 -0.62435 -0.05949 C -0.62669 -0.06621 -0.62891 -0.07315 -0.63138 -0.07986 C -0.63242 -0.08311 -0.63373 -0.08611 -0.6349 -0.08936 C -0.63607 -0.09236 -0.63776 -0.09514 -0.63841 -0.09861 C -0.63867 -0.10024 -0.63893 -0.10186 -0.63932 -0.10348 C -0.64102 -0.10973 -0.64323 -0.11574 -0.64453 -0.12223 C -0.64544 -0.12639 -0.64649 -0.13056 -0.64727 -0.13473 C -0.64792 -0.13843 -0.64831 -0.14213 -0.64896 -0.14584 C -0.64974 -0.14954 -0.65078 -0.15301 -0.65169 -0.15672 C -0.65235 -0.15996 -0.65287 -0.16297 -0.65339 -0.16621 C -0.65469 -0.18241 -0.65391 -0.17361 -0.65599 -0.19283 L -0.65599 -0.1926 C -0.65638 -0.19607 -0.65651 -0.19908 -0.6569 -0.20232 C -0.65742 -0.20556 -0.6582 -0.20857 -0.65873 -0.21158 C -0.65912 -0.21436 -0.65925 -0.2169 -0.65964 -0.21945 C -0.66016 -0.22315 -0.66081 -0.22686 -0.66133 -0.23056 C -0.66172 -0.23311 -0.66198 -0.23565 -0.66224 -0.23843 C -0.66419 -0.25741 -0.66198 -0.2375 -0.66393 -0.2588 C -0.66419 -0.26135 -0.66459 -0.26389 -0.66485 -0.26667 C -0.66511 -0.27223 -0.66537 -0.27801 -0.66576 -0.2838 C -0.66628 -0.29121 -0.66758 -0.30579 -0.66758 -0.30556 C -0.66862 -0.34213 -0.66927 -0.34908 -0.66758 -0.39375 C -0.66745 -0.39607 -0.66628 -0.39769 -0.66576 -0.4 C -0.66511 -0.40255 -0.66459 -0.4051 -0.66393 -0.40787 C -0.66341 -0.40996 -0.66276 -0.41181 -0.66224 -0.41412 C -0.66185 -0.41551 -0.66185 -0.41736 -0.66133 -0.41875 C -0.66068 -0.42061 -0.65938 -0.42153 -0.65873 -0.42338 C -0.65794 -0.42547 -0.65768 -0.42778 -0.6569 -0.42963 C -0.65495 -0.43496 -0.6513 -0.44399 -0.64805 -0.44861 C -0.64649 -0.45093 -0.64453 -0.45255 -0.64284 -0.45486 C -0.64167 -0.45625 -0.64063 -0.45834 -0.63932 -0.45949 C -0.63763 -0.46111 -0.63568 -0.46158 -0.63399 -0.46274 C -0.63008 -0.46505 -0.62839 -0.46713 -0.62435 -0.46899 C -0.62253 -0.46968 -0.6207 -0.46968 -0.61901 -0.47061 C -0.61693 -0.4713 -0.61485 -0.47246 -0.61276 -0.47361 C -0.61107 -0.47454 -0.60938 -0.47616 -0.60755 -0.47686 C -0.60287 -0.47824 -0.59805 -0.47894 -0.59336 -0.47986 L -0.58633 -0.48149 C -0.56667 -0.48102 -0.54688 -0.48172 -0.52722 -0.47986 C -0.52357 -0.47963 -0.52018 -0.47709 -0.51667 -0.47524 C -0.51159 -0.47269 -0.49974 -0.46505 -0.49636 -0.46111 C -0.4931 -0.45741 -0.48972 -0.45417 -0.48659 -0.45 C -0.48542 -0.44861 -0.48438 -0.44653 -0.48307 -0.44537 C -0.48203 -0.44445 -0.48073 -0.44445 -0.47956 -0.44375 C -0.47526 -0.43218 -0.48086 -0.44653 -0.47513 -0.43449 C -0.47448 -0.43287 -0.47409 -0.43125 -0.47344 -0.42963 C -0.47175 -0.42547 -0.46927 -0.42199 -0.4681 -0.41713 C -0.46758 -0.41459 -0.46693 -0.41204 -0.46641 -0.40926 C -0.46602 -0.40787 -0.46589 -0.40602 -0.4655 -0.40463 C -0.46472 -0.40139 -0.46367 -0.39838 -0.46276 -0.39514 C -0.4625 -0.39213 -0.46237 -0.38889 -0.46198 -0.38588 C -0.46068 -0.37778 -0.45755 -0.36227 -0.45755 -0.36204 C -0.4556 -0.3375 -0.45781 -0.3676 -0.45573 -0.32778 C -0.4556 -0.32408 -0.45521 -0.32037 -0.45482 -0.31667 C -0.45547 -0.28218 -0.4556 -0.24769 -0.45664 -0.2132 C -0.45677 -0.20949 -0.45781 -0.20579 -0.45847 -0.20232 C -0.46029 -0.19167 -0.4612 -0.18681 -0.46367 -0.17709 C -0.46485 -0.17292 -0.46615 -0.16875 -0.46719 -0.16459 C -0.46823 -0.16111 -0.46875 -0.15718 -0.46992 -0.15371 C -0.4707 -0.15116 -0.47748 -0.13218 -0.48047 -0.12686 C -0.48203 -0.12408 -0.48477 -0.12269 -0.48659 -0.12061 C -0.48789 -0.11922 -0.4888 -0.11713 -0.49024 -0.11598 C -0.49271 -0.11389 -0.49779 -0.11227 -0.50078 -0.11135 C -0.51667 -0.11181 -0.53255 -0.11111 -0.54844 -0.11274 C -0.55235 -0.1132 -0.55599 -0.11621 -0.5599 -0.1176 C -0.56393 -0.11899 -0.5681 -0.11945 -0.57227 -0.12061 C -0.58919 -0.12616 -0.57852 -0.125 -0.59688 -0.1301 C -0.60013 -0.13102 -0.60339 -0.13102 -0.60664 -0.13172 C -0.60964 -0.13218 -0.6125 -0.13241 -0.6155 -0.13334 C -0.61901 -0.13403 -0.62253 -0.13542 -0.62604 -0.13635 C -0.63138 -0.13774 -0.64193 -0.13959 -0.64193 -0.13936 C -0.65287 -0.13843 -0.66367 -0.13797 -0.67461 -0.13635 C -0.67735 -0.13588 -0.67982 -0.13426 -0.68255 -0.13334 C -0.68425 -0.13264 -0.68607 -0.13218 -0.68776 -0.13172 C -0.70443 -0.11991 -0.6793 -0.1382 -0.69662 -0.12385 C -0.69948 -0.12153 -0.70261 -0.12014 -0.70547 -0.1176 C -0.70716 -0.11598 -0.70899 -0.11459 -0.71081 -0.11274 C -0.71224 -0.11135 -0.71367 -0.10949 -0.71511 -0.10811 C -0.71654 -0.10695 -0.71823 -0.10649 -0.71953 -0.1051 C -0.72266 -0.10139 -0.72526 -0.09607 -0.72839 -0.09236 C -0.73021 -0.09028 -0.73216 -0.08866 -0.73373 -0.08611 C -0.73542 -0.08334 -0.73646 -0.07963 -0.73815 -0.07686 C -0.73945 -0.07431 -0.74102 -0.07269 -0.74258 -0.07037 C -0.74414 -0.06574 -0.74896 -0.05232 -0.75052 -0.04537 C -0.75117 -0.0419 -0.75156 -0.03797 -0.75222 -0.03449 C -0.753 -0.03056 -0.75404 -0.02709 -0.75482 -0.02338 C -0.75729 0.0162 -0.75391 -0.03311 -0.75755 0.00324 C -0.75794 0.00787 -0.75807 0.01273 -0.75834 0.01736 C -0.75781 0.05092 -0.75768 0.08426 -0.75664 0.11782 C -0.75651 0.12152 -0.75547 0.125 -0.75482 0.1287 C -0.75156 0.14768 -0.75495 0.12824 -0.74961 0.14907 C -0.74883 0.15208 -0.74883 0.15578 -0.74779 0.15856 C -0.74701 0.16111 -0.74544 0.1625 -0.74427 0.16481 C -0.74154 0.17014 -0.74037 0.17453 -0.73724 0.17893 C -0.72305 0.19861 -0.72943 0.18935 -0.72044 0.1993 C -0.6974 0.22546 -0.73203 0.18726 -0.7099 0.21041 C -0.70195 0.21851 -0.70755 0.21527 -0.70104 0.21805 C -0.69961 0.21967 -0.69805 0.22106 -0.69662 0.22291 C -0.69544 0.2243 -0.6944 0.22639 -0.6931 0.22754 C -0.68607 0.23379 -0.68985 0.22824 -0.68347 0.23217 C -0.67891 0.23518 -0.67409 0.23703 -0.67018 0.24166 C -0.66289 0.25023 -0.66693 0.24745 -0.65781 0.24953 C -0.64336 0.26064 -0.66042 0.24884 -0.64453 0.25578 C -0.62005 0.26666 -0.63932 0.2618 -0.62344 0.26527 C -0.61992 0.26782 -0.61641 0.27083 -0.61276 0.27314 C -0.61107 0.27407 -0.60925 0.275 -0.60755 0.27615 C -0.60521 0.27777 -0.60287 0.27939 -0.60052 0.28101 C -0.59401 0.28472 -0.58763 0.28842 -0.58099 0.29189 C -0.57839 0.29328 -0.57578 0.29375 -0.57318 0.29514 C -0.5625 0.3 -0.55182 0.30463 -0.54141 0.31064 C -0.50703 0.33101 -0.54987 0.30648 -0.52279 0.32014 C -0.51511 0.32407 -0.50755 0.3287 -0.49987 0.33264 C -0.49636 0.33449 -0.49271 0.33541 -0.48932 0.3375 C -0.48542 0.33958 -0.4819 0.34398 -0.47787 0.34514 C -0.46836 0.34838 -0.4487 0.35023 -0.43724 0.35139 C -0.41485 0.35092 -0.39258 0.35139 -0.37018 0.35 C -0.36836 0.34976 -0.36667 0.34768 -0.36485 0.34676 C -0.36341 0.34606 -0.36198 0.34583 -0.36042 0.34514 C -0.33255 0.32476 -0.35664 0.34421 -0.33581 0.32338 C -0.33568 0.32314 -0.32097 0.31064 -0.31901 0.30764 C -0.31524 0.30185 -0.31094 0.29629 -0.30847 0.28865 C -0.30755 0.28611 -0.30664 0.28356 -0.30573 0.28101 C -0.30508 0.27893 -0.30495 0.27639 -0.30404 0.27453 C -0.29701 0.26018 -0.30378 0.28287 -0.29701 0.26041 C -0.29623 0.2581 -0.29584 0.25532 -0.29518 0.25277 C -0.2944 0.24953 -0.29323 0.24652 -0.29258 0.24328 C -0.28841 0.22407 -0.29375 0.24004 -0.28724 0.21666 C -0.28633 0.21319 -0.28464 0.21064 -0.28373 0.20717 C -0.28138 0.19791 -0.27969 0.18819 -0.27761 0.17893 C -0.27643 0.17407 -0.27513 0.16944 -0.27396 0.16481 C -0.27383 0.16319 -0.27266 0.14976 -0.27227 0.14768 C -0.27188 0.14537 -0.27097 0.14351 -0.27044 0.1412 C -0.26979 0.13865 -0.26927 0.13611 -0.26875 0.13356 C -0.2681 0.12407 -0.26758 0.11458 -0.26693 0.10532 C -0.26667 0.10208 -0.26654 0.09884 -0.26602 0.09583 C -0.26563 0.09305 -0.26485 0.09051 -0.26432 0.08796 C -0.26406 0.08426 -0.26406 0.08055 -0.26341 0.07708 C -0.25443 0.02708 -0.26146 0.0706 -0.25547 0.04398 C -0.25443 0.03935 -0.25391 0.03449 -0.25287 0.02986 C -0.24987 0.01666 -0.24909 0.01574 -0.24584 0.00324 C -0.24479 -0.00047 -0.24414 -0.00417 -0.2431 -0.00764 C -0.24206 -0.01158 -0.24063 -0.01505 -0.23959 -0.01875 C -0.23854 -0.02223 -0.23802 -0.02616 -0.23698 -0.02963 C -0.23503 -0.03611 -0.23021 -0.04607 -0.22813 -0.05162 C -0.22722 -0.05417 -0.22656 -0.05718 -0.22552 -0.05949 C -0.2211 -0.06945 -0.21823 -0.06806 -0.21133 -0.07686 C -0.20925 -0.0794 -0.20729 -0.08218 -0.20521 -0.08449 C -0.20091 -0.08959 -0.19584 -0.09514 -0.19102 -0.09861 C -0.18854 -0.1007 -0.18568 -0.10139 -0.18307 -0.10348 C -0.18125 -0.1051 -0.17982 -0.10811 -0.17787 -0.10973 C -0.17448 -0.1125 -0.1707 -0.11366 -0.16719 -0.11598 C -0.16602 -0.1169 -0.16498 -0.11829 -0.16367 -0.11922 C -0.16289 -0.11968 -0.16198 -0.12014 -0.16107 -0.12061 C -0.1599 -0.12153 -0.15886 -0.12338 -0.15755 -0.12385 C -0.15287 -0.12547 -0.14818 -0.12593 -0.14336 -0.12686 C -0.13412 -0.13172 -0.13529 -0.13149 -0.12227 -0.13473 C -0.11901 -0.13565 -0.11576 -0.13588 -0.1125 -0.13635 C -0.09844 -0.14352 -0.11159 -0.13565 -0.10378 -0.1426 C -0.10287 -0.14329 -0.10195 -0.14375 -0.10104 -0.14422 C -0.09714 -0.1463 -0.09414 -0.14723 -0.0905 -0.15047 C -0.08138 -0.15857 -0.09141 -0.15278 -0.07904 -0.15834 C -0.06758 -0.17547 -0.07591 -0.16436 -0.05169 -0.18334 C -0.0405 -0.19213 -0.04675 -0.1882 -0.03399 -0.19445 C -0.01875 -0.20996 -0.03516 -0.19491 -0.02344 -0.20232 C -0.0207 -0.20394 -0.01823 -0.20672 -0.0155 -0.20857 C -0.01315 -0.20996 -0.01081 -0.21042 -0.00847 -0.21158 C -0.00612 -0.21297 0.00338 -0.22061 0.0039 -0.22107 C 0.00573 -0.22246 0.00742 -0.22454 0.00924 -0.2257 C 0.01445 -0.22963 0.01966 -0.23403 0.02513 -0.23681 C 0.04075 -0.24491 0.04544 -0.24676 0.06211 -0.2588 C 0.06367 -0.25973 0.0651 -0.26088 0.06653 -0.26181 C 0.06966 -0.26389 0.07252 -0.26482 0.07539 -0.26806 C 0.07877 -0.27199 0.0819 -0.27639 0.08515 -0.28079 C 0.08633 -0.28218 0.08763 -0.28357 0.08867 -0.28542 L 0.0957 -0.29792 C 0.09661 -0.29954 0.09739 -0.30116 0.09831 -0.30255 C 0.10013 -0.30533 0.10195 -0.30764 0.10364 -0.31042 C 0.10416 -0.31135 0.10742 -0.31968 0.10807 -0.32153 C 0.11328 -0.33912 0.11367 -0.34028 0.1168 -0.35602 C 0.11745 -0.35903 0.11862 -0.36551 0.11862 -0.36528 C 0.11836 -0.37524 0.1194 -0.38565 0.11771 -0.39514 C 0.11719 -0.39885 0.11406 -0.39908 0.1125 -0.40139 C 0.11094 -0.40348 0.1095 -0.40579 0.10807 -0.40787 C 0.10716 -0.4088 0.10625 -0.40973 0.10534 -0.41088 C 0.10443 -0.41227 0.10377 -0.41436 0.10273 -0.41551 C 0.10143 -0.41736 0.09961 -0.41829 0.09831 -0.42037 C 0.08515 -0.43936 0.09987 -0.42153 0.08867 -0.43588 C 0.08685 -0.4382 0.08515 -0.44028 0.08333 -0.44236 C 0.08216 -0.44352 0.08086 -0.44399 0.07982 -0.44537 C 0.07877 -0.44676 0.07812 -0.44885 0.07721 -0.45 C 0.07487 -0.45301 0.07226 -0.45486 0.07005 -0.45787 C 0.06745 -0.46158 0.06497 -0.46598 0.06211 -0.46899 C 0.06068 -0.47061 0.05924 -0.47223 0.05768 -0.47361 C 0.05599 -0.47524 0.05416 -0.47662 0.05247 -0.47824 C 0.03607 -0.49537 0.06081 -0.48102 0.01888 -0.50973 C 0.0151 -0.51227 0.0112 -0.51482 0.00742 -0.5176 C 0.0013 -0.52223 -0.00482 -0.52755 -0.01107 -0.53172 C -0.01432 -0.5338 -0.01758 -0.53565 -0.02084 -0.53797 C -0.02591 -0.5419 -0.03529 -0.55047 -0.04102 -0.55371 C -0.04896 -0.55787 -0.05703 -0.56088 -0.06485 -0.56459 C -0.1224 -0.59213 -0.0961 -0.58588 -0.13724 -0.59121 C -0.18073 -0.60811 -0.13255 -0.59074 -0.20339 -0.60857 C -0.21732 -0.61204 -0.23099 -0.61713 -0.24492 -0.62107 C -0.24896 -0.62223 -0.25313 -0.62361 -0.25729 -0.62431 C -0.2625 -0.62524 -0.26784 -0.62524 -0.27318 -0.6257 L -0.39492 -0.62107 C -0.39896 -0.62084 -0.40313 -0.62037 -0.40729 -0.61945 C -0.41081 -0.61875 -0.41432 -0.61736 -0.41784 -0.61644 C -0.42253 -0.61528 -0.42722 -0.61459 -0.4319 -0.6132 C -0.46472 -0.60417 -0.42643 -0.6125 -0.46198 -0.60533 L -0.70547 -0.60695 L -0.45404 -0.50973 L -0.45404 -0.50949 " pathEditMode="relative" rAng="0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45" y="-2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58333E-6 -1.85185E-6 L -9.58333E-6 -1.85185E-6 C 0.00091 0.00417 0.00247 0.0081 0.00273 0.0125 C 0.00312 0.01875 0.00234 0.02523 0.00182 0.03148 C 0.00169 0.0331 0.00143 0.03472 0.00091 0.03611 C -0.00144 0.04236 -0.00235 0.04074 -0.00613 0.04398 C -0.00938 0.04676 -0.00847 0.04815 -0.01224 0.05023 C -0.01407 0.05116 -0.01576 0.05139 -0.01758 0.05185 C -0.01902 0.05278 -0.02045 0.05417 -0.02201 0.05486 C -0.02344 0.05579 -0.02501 0.05602 -0.02644 0.05648 C -0.02761 0.05695 -0.02878 0.05741 -0.02995 0.0581 C -0.03178 0.05903 -0.03529 0.06135 -0.03529 0.06135 C -0.03672 0.06343 -0.03803 0.06574 -0.03959 0.0676 C -0.04271 0.0706 -0.05209 0.07871 -0.05639 0.08172 C -0.05899 0.08334 -0.06159 0.08519 -0.06433 0.08635 C -0.06667 0.08727 -0.06902 0.08727 -0.07136 0.08797 C -0.07461 0.09005 -0.07774 0.09283 -0.08113 0.09422 C -0.0849 0.0956 -0.08881 0.09537 -0.09258 0.09584 C -0.10352 0.09699 -0.11433 0.09838 -0.12527 0.09885 C -0.14493 0.1 -0.16459 0.1 -0.18438 0.10047 C -0.19102 0.10162 -0.19245 0.10093 -0.19753 0.10371 C -0.19935 0.10463 -0.20287 0.10672 -0.20287 0.10672 C -0.20352 0.10787 -0.20391 0.10903 -0.20469 0.10996 C -0.20547 0.11065 -0.20678 0.10996 -0.2073 0.11135 C -0.20808 0.11366 -0.20782 0.11667 -0.20821 0.11922 C -0.20899 0.12477 -0.21003 0.1257 -0.2073 0.12084 C -0.20795 0.11875 -0.2086 0.1169 -0.20912 0.11459 C -0.20951 0.11227 -0.21172 0.09398 -0.21264 0.09097 C -0.21316 0.08912 -0.21446 0.0882 -0.21524 0.08635 C -0.21654 0.08334 -0.21719 0.0794 -0.21876 0.07685 C -0.23295 0.05324 -0.22631 0.0632 -0.23998 0.05648 C -0.26316 0.04491 -0.2431 0.05093 -0.26993 0.04236 C -0.27579 0.04051 -0.28165 0.03912 -0.28764 0.03773 C -0.29258 0.03658 -0.29766 0.03611 -0.30261 0.03449 C -0.33308 0.02523 -0.30573 0.0301 -0.32904 0.02662 C -0.36224 0.01435 -0.32852 0.0257 -0.36615 0.01736 C -0.3711 0.01621 -0.37605 0.01412 -0.38113 0.0125 L -0.40404 0.00625 C -0.4099 0.00255 -0.41589 -0.00046 -0.42175 -0.00463 C -0.43347 -0.01319 -0.45391 -0.03102 -0.46407 -0.04236 C -0.51667 -0.10069 -0.50886 -0.09745 -0.56029 -0.16319 C -0.56797 -0.17315 -0.57618 -0.18171 -0.58412 -0.19143 C -0.59818 -0.20856 -0.61758 -0.23379 -0.62904 -0.25416 C -0.64323 -0.27916 -0.6336 -0.26018 -0.64141 -0.27916 C -0.64506 -0.28796 -0.64467 -0.28472 -0.64675 -0.29328 C -0.64766 -0.29745 -0.64792 -0.30139 -0.64844 -0.30578 C -0.64818 -0.30949 -0.64805 -0.31319 -0.64753 -0.3169 C -0.64714 -0.32014 -0.64493 -0.33356 -0.64402 -0.33727 C -0.64363 -0.33935 -0.64284 -0.34143 -0.64232 -0.34352 C -0.64167 -0.34606 -0.64128 -0.34884 -0.6405 -0.35139 C -0.63933 -0.35555 -0.63633 -0.36389 -0.63438 -0.36713 C -0.63256 -0.3699 -0.62618 -0.37662 -0.6237 -0.37801 C -0.62201 -0.37916 -0.62019 -0.37916 -0.61849 -0.37963 C -0.61706 -0.38078 -0.61563 -0.3831 -0.61407 -0.38287 C -0.58243 -0.37569 -0.58099 -0.37569 -0.55756 -0.35301 C -0.54193 -0.33773 -0.5254 -0.3243 -0.51081 -0.30578 C -0.5017 -0.29444 -0.49245 -0.28333 -0.48347 -0.27129 C -0.47396 -0.25856 -0.46498 -0.24444 -0.45521 -0.23217 C -0.40573 -0.17014 -0.4043 -0.18264 -0.36524 -0.1081 C -0.36107 -0.10046 -0.35717 -0.09236 -0.35287 -0.08472 C -0.35014 -0.07963 -0.34675 -0.07569 -0.34402 -0.0706 C -0.3405 -0.06389 -0.34063 -0.06088 -0.33881 -0.05324 C -0.33829 -0.05115 -0.33764 -0.04907 -0.33698 -0.04699 C -0.33764 -0.03819 -0.33777 -0.02916 -0.33881 -0.02037 C -0.3392 -0.01597 -0.34024 -0.0118 -0.34141 -0.00787 C -0.35495 0.04005 -0.34584 0.00834 -0.35821 0.03935 C -0.36876 0.06574 -0.36264 0.05579 -0.37409 0.07847 C -0.37956 0.08935 -0.38464 0.09699 -0.39167 0.1051 C -0.39571 0.10972 -0.39974 0.11412 -0.40404 0.11783 C -0.41159 0.12408 -0.42253 0.12986 -0.43047 0.13195 C -0.43581 0.1331 -0.44115 0.13287 -0.44636 0.13334 C -0.48139 0.13195 -0.51654 0.13334 -0.55144 0.12871 C -0.57305 0.12593 -0.59428 0.11551 -0.61576 0.11135 C -0.62409 0.10996 -0.6323 0.1088 -0.6405 0.10672 C -0.64532 0.10556 -0.64988 0.10347 -0.65469 0.10209 C -0.6573 0.10139 -0.6599 0.10093 -0.66264 0.10047 C -0.66459 0.1 -0.66667 0.09931 -0.66876 0.09885 C -0.66967 0.09792 -0.67045 0.09653 -0.67136 0.09584 C -0.67253 0.09491 -0.67383 0.09491 -0.67501 0.09422 C -0.67644 0.09329 -0.67787 0.09213 -0.6793 0.09097 C -0.68021 0.09051 -0.68113 0.09028 -0.68204 0.08959 C -0.68386 0.08773 -0.68555 0.08519 -0.68724 0.0831 C -0.68868 0.08148 -0.6905 0.08056 -0.69167 0.07847 C -0.69258 0.07685 -0.69336 0.075 -0.69441 0.07385 C -0.69779 0.06922 -0.70157 0.06574 -0.70495 0.06135 L -0.70847 0.05648 C -0.70821 0.03148 -0.70834 0.00625 -0.70756 -0.01875 C -0.70756 -0.02153 -0.70626 -0.02384 -0.70586 -0.02662 C -0.70534 -0.02916 -0.70534 -0.03194 -0.70495 -0.03449 C -0.70417 -0.03865 -0.7017 -0.04838 -0.70053 -0.05162 C -0.69974 -0.05393 -0.6987 -0.05602 -0.69792 -0.0581 C -0.69532 -0.07153 -0.69571 -0.07361 -0.68724 -0.08634 C -0.68347 -0.0919 -0.68021 -0.09907 -0.67579 -0.10347 C -0.66719 -0.11227 -0.65912 -0.12083 -0.64935 -0.12708 C -0.64519 -0.12963 -0.64102 -0.13194 -0.63698 -0.13495 C -0.62279 -0.1449 -0.63555 -0.13958 -0.61667 -0.14421 C -0.59753 -0.15648 -0.61146 -0.14861 -0.59284 -0.15694 C -0.58842 -0.15879 -0.58412 -0.16157 -0.57969 -0.16319 C -0.57474 -0.16481 -0.56967 -0.16504 -0.56459 -0.1662 C -0.55847 -0.16782 -0.55235 -0.16967 -0.5461 -0.17106 C -0.53998 -0.17222 -0.53373 -0.17245 -0.52761 -0.17407 C -0.4849 -0.18495 -0.52032 -0.18055 -0.48256 -0.18356 C -0.43269 -0.19768 -0.45326 -0.19352 -0.42084 -0.1993 C -0.41524 -0.20139 -0.40964 -0.20393 -0.40404 -0.20555 C -0.39883 -0.20694 -0.39349 -0.2074 -0.38816 -0.20856 C -0.35118 -0.21713 -0.3879 -0.21018 -0.35196 -0.21643 C -0.33959 -0.22222 -0.32748 -0.22893 -0.31498 -0.23379 C -0.28672 -0.24421 -0.30951 -0.23495 -0.28047 -0.2493 C -0.27501 -0.25231 -0.26928 -0.2544 -0.26381 -0.25717 C -0.25925 -0.25949 -0.25495 -0.26273 -0.25053 -0.26504 C -0.24701 -0.2669 -0.24336 -0.26805 -0.23998 -0.2699 C -0.2267 -0.27685 -0.23894 -0.27291 -0.2267 -0.27615 C -0.22553 -0.27708 -0.22435 -0.27824 -0.22318 -0.27916 C -0.22227 -0.27986 -0.22071 -0.2824 -0.22058 -0.28078 C -0.22019 -0.27754 -0.22084 -0.27361 -0.22227 -0.27129 C -0.2254 -0.26666 -0.24571 -0.25509 -0.24701 -0.25416 C -0.27045 -0.23611 -0.29922 -0.21111 -0.3211 -0.18819 C -0.33698 -0.17176 -0.33633 -0.17153 -0.35378 -0.15694 C -0.35847 -0.15301 -0.36329 -0.14977 -0.36784 -0.14583 C -0.38829 -0.12824 -0.39219 -0.11898 -0.41823 -0.10671 C -0.42253 -0.10463 -0.42709 -0.10278 -0.43139 -0.10046 C -0.43581 -0.09791 -0.44024 -0.0949 -0.44467 -0.09259 C -0.45456 -0.0875 -0.45599 -0.08912 -0.46498 -0.0831 C -0.4668 -0.08194 -0.46849 -0.08009 -0.47019 -0.07847 C -0.47474 -0.07407 -0.4737 -0.07523 -0.47644 -0.0706 C -0.4767 -0.06898 -0.47709 -0.06736 -0.47735 -0.06574 C -0.47761 -0.06319 -0.47696 -0.05949 -0.47813 -0.0581 C -0.47904 -0.05694 -0.47917 -0.06134 -0.47995 -0.06273 C -0.48073 -0.06412 -0.48165 -0.06481 -0.48256 -0.06574 C -0.48672 -0.06481 -0.49102 -0.06504 -0.49493 -0.06273 C -0.49753 -0.06111 -0.49961 -0.05717 -0.50196 -0.05486 C -0.51928 -0.03842 -0.51472 -0.04583 -0.52852 -0.02824 C -0.5349 -0.0199 -0.55209 0.00162 -0.55938 0.01574 C -0.56264 0.02199 -0.56511 0.02963 -0.56823 0.03611 C -0.57071 0.04167 -0.5737 0.0463 -0.57618 0.05185 C -0.58113 0.06343 -0.58529 0.07616 -0.59024 0.08797 C -0.61836 0.15324 -0.59076 0.08797 -0.60704 0.12871 C -0.61016 0.13658 -0.61342 0.14445 -0.61667 0.15232 C -0.61849 0.15648 -0.62058 0.16019 -0.62201 0.16482 C -0.62409 0.17107 -0.62592 0.17755 -0.62813 0.18357 C -0.63243 0.19468 -0.63998 0.21111 -0.64493 0.22292 C -0.64675 0.22709 -0.64844 0.23125 -0.65027 0.23542 C -0.6517 0.23912 -0.65261 0.24352 -0.65469 0.2463 C -0.65613 0.24838 -0.65756 0.2507 -0.65912 0.25255 C -0.66081 0.25486 -0.66264 0.25648 -0.66433 0.25903 C -0.67006 0.26713 -0.67501 0.27685 -0.68113 0.28403 C -0.68295 0.28611 -0.68438 0.28912 -0.68646 0.29028 L -0.69167 0.29352 C -0.69675 0.29283 -0.70183 0.29352 -0.70665 0.2919 C -0.70795 0.29144 -0.70834 0.28843 -0.70938 0.28727 C -0.71068 0.28565 -0.71238 0.28519 -0.71381 0.28403 C -0.71524 0.28264 -0.71654 0.28033 -0.71823 0.2794 C -0.72553 0.27431 -0.72774 0.27361 -0.73412 0.27153 C -0.73529 0.27037 -0.73633 0.26922 -0.73764 0.26829 C -0.73959 0.26667 -0.7418 0.26551 -0.74376 0.26366 C -0.74558 0.26181 -0.74727 0.25926 -0.74909 0.25741 C -0.76849 0.23681 -0.7862 0.22431 -0.80378 0.19306 C -0.80586 0.18935 -0.80782 0.18542 -0.8099 0.18195 C -0.8224 0.16181 -0.80573 0.19121 -0.81615 0.17269 C -0.81706 0.16898 -0.8181 0.16551 -0.81876 0.16158 C -0.81928 0.15903 -0.81928 0.15648 -0.81967 0.15371 C -0.81993 0.15162 -0.82019 0.14954 -0.82058 0.14746 C -0.82227 0.13635 -0.82266 0.13704 -0.82318 0.12547 C -0.82383 0.11135 -0.82409 0.09722 -0.82501 0.0831 C -0.82527 0.07685 -0.82618 0.0706 -0.8267 0.06435 C -0.82774 0.0507 -0.82852 0.03727 -0.8293 0.02361 C -0.82969 0.01736 -0.82969 0.01088 -0.83021 0.00486 C -0.83086 -0.00115 -0.83204 -0.00671 -0.83282 -0.0125 C -0.8323 -0.06065 -0.83243 -0.10879 -0.83113 -0.15694 C -0.83086 -0.1662 -0.82722 -0.17129 -0.82501 -0.1787 C -0.82383 -0.1824 -0.82331 -0.18634 -0.82227 -0.18981 C -0.82123 -0.19352 -0.8198 -0.19699 -0.81876 -0.20069 C -0.8155 -0.2125 -0.81693 -0.21041 -0.81342 -0.22106 C -0.80743 -0.23981 -0.81185 -0.22176 -0.80196 -0.24791 C -0.80144 -0.2493 -0.79714 -0.26111 -0.79584 -0.26342 C -0.79454 -0.26597 -0.79284 -0.26759 -0.79141 -0.2699 C -0.7905 -0.27129 -0.78972 -0.27315 -0.78881 -0.27453 C -0.78764 -0.27615 -0.78633 -0.27754 -0.78529 -0.27916 C -0.77852 -0.28935 -0.78751 -0.27824 -0.77813 -0.28865 C -0.77618 -0.29097 -0.77435 -0.29375 -0.77201 -0.2949 C -0.77032 -0.29583 -0.76849 -0.29606 -0.76667 -0.29653 C -0.76146 -0.30115 -0.76042 -0.30254 -0.7543 -0.30578 C -0.75118 -0.30764 -0.74792 -0.30903 -0.74467 -0.31065 C -0.73008 -0.31805 -0.73516 -0.31666 -0.71902 -0.32315 C -0.71472 -0.325 -0.71016 -0.32569 -0.70586 -0.32778 C -0.70157 -0.32986 -0.69766 -0.33333 -0.69349 -0.33565 C -0.68633 -0.33981 -0.68477 -0.33912 -0.6767 -0.34051 C -0.64558 -0.35231 -0.68295 -0.33912 -0.65196 -0.34676 C -0.64753 -0.34768 -0.64323 -0.35 -0.63881 -0.35139 C -0.63373 -0.35301 -0.62878 -0.35486 -0.6237 -0.35602 C -0.61055 -0.35903 -0.59727 -0.36088 -0.58412 -0.36389 L -0.56381 -0.36875 L -0.31941 -0.36713 C -0.31654 -0.3669 -0.31407 -0.36365 -0.31146 -0.36227 C -0.30964 -0.36157 -0.30795 -0.36134 -0.30613 -0.36088 C -0.28724 -0.34953 -0.30092 -0.35578 -0.26381 -0.35926 C -0.26198 -0.35972 -0.26016 -0.35972 -0.25847 -0.36088 C -0.25573 -0.3625 -0.25326 -0.36528 -0.25053 -0.36713 C -0.24935 -0.36782 -0.24818 -0.36805 -0.24701 -0.36875 C -0.23698 -0.38194 -0.24961 -0.36574 -0.23998 -0.37639 C -0.23073 -0.38657 -0.2418 -0.37639 -0.23295 -0.38426 C -0.2323 -0.38541 -0.23178 -0.38657 -0.23113 -0.3875 C -0.22995 -0.38912 -0.22683 -0.39444 -0.22761 -0.39213 C -0.22891 -0.38842 -0.23113 -0.38588 -0.23295 -0.38287 C -0.23529 -0.3787 -0.23777 -0.37477 -0.23998 -0.37014 C -0.2586 -0.3324 -0.25482 -0.34074 -0.26823 -0.31227 C -0.27488 -0.29791 -0.28399 -0.27778 -0.29115 -0.26342 C -0.29545 -0.25509 -0.30066 -0.24791 -0.3043 -0.23842 C -0.32162 -0.19375 -0.31016 -0.22546 -0.33165 -0.15532 C -0.33425 -0.14676 -0.3362 -0.1375 -0.33959 -0.13009 C -0.34258 -0.12384 -0.34584 -0.11805 -0.34844 -0.11134 C -0.35469 -0.09514 -0.3599 -0.07754 -0.36615 -0.06111 C -0.37253 -0.04398 -0.37969 -0.02778 -0.38646 -0.01088 L -0.39519 0.01111 C -0.39844 0.01898 -0.40183 0.02662 -0.40495 0.03449 C -0.40743 0.04074 -0.40951 0.04746 -0.41198 0.05347 C -0.42292 0.07917 -0.4211 0.07547 -0.43581 0.10672 C -0.43816 0.11158 -0.44063 0.11597 -0.44284 0.12084 C -0.44714 0.13033 -0.45014 0.1382 -0.45521 0.14607 C -0.45951 0.15255 -0.46446 0.15764 -0.46849 0.16482 C -0.47579 0.17778 -0.46954 0.16852 -0.47813 0.17732 C -0.47995 0.17917 -0.48152 0.18218 -0.48347 0.18357 C -0.48581 0.18542 -0.49753 0.18912 -0.49935 0.18982 C -0.50287 0.19121 -0.50639 0.19329 -0.5099 0.19468 C -0.51224 0.19537 -0.51472 0.19537 -0.51706 0.19607 C -0.51993 0.19699 -0.52292 0.19838 -0.52579 0.19931 C -0.52787 0.2 -0.52995 0.20023 -0.53204 0.20093 C -0.54323 0.20394 -0.55417 0.20996 -0.5655 0.21019 L -0.67318 0.21343 L -0.68021 0.21667 C -0.6948 0.22246 -0.67592 0.21435 -0.68816 0.21968 C -0.69063 0.22408 -0.69154 0.22523 -0.69349 0.23079 C -0.69415 0.23264 -0.69454 0.23496 -0.69519 0.23704 C -0.69636 0.24028 -0.69753 0.24329 -0.6987 0.2463 C -0.69909 0.25047 -0.69922 0.25486 -0.69961 0.25903 C -0.69988 0.26065 -0.7004 0.26204 -0.70053 0.26366 C -0.70092 0.26783 -0.70118 0.27199 -0.70144 0.27616 C -0.70053 0.28241 -0.70027 0.28912 -0.6987 0.29491 C -0.69805 0.29769 -0.69662 0.29954 -0.69519 0.30139 C -0.69024 0.3081 -0.68816 0.31111 -0.68113 0.3169 C -0.6767 0.3206 -0.6724 0.325 -0.66784 0.32801 C -0.66511 0.32986 -0.66198 0.32963 -0.65912 0.33102 C -0.65639 0.33241 -0.65391 0.33472 -0.65118 0.33588 C -0.64792 0.33704 -0.64467 0.33681 -0.64141 0.33727 L -0.61055 0.34375 L -0.48438 0.34213 C -0.47501 0.34167 -0.45469 0.33472 -0.44558 0.32963 C -0.43972 0.32616 -0.43425 0.32153 -0.42878 0.3169 C -0.41628 0.30672 -0.40391 0.29653 -0.39167 0.28565 C -0.38894 0.2831 -0.3862 0.27986 -0.38373 0.27616 C -0.38204 0.27361 -0.38086 0.26968 -0.3793 0.26667 C -0.37618 0.26088 -0.37292 0.25533 -0.36967 0.24954 C -0.36876 0.24792 -0.36758 0.24676 -0.36706 0.24491 C -0.36524 0.23959 -0.36394 0.23519 -0.36172 0.23079 C -0.35821 0.22361 -0.35118 0.21297 -0.34753 0.2088 C -0.34584 0.20672 -0.34428 0.20394 -0.34232 0.20255 C -0.33972 0.20023 -0.33698 0.19954 -0.33438 0.19769 C -0.33165 0.19584 -0.32904 0.19329 -0.32644 0.19144 C -0.32318 0.18912 -0.3198 0.18773 -0.31667 0.18519 C -0.29128 0.16482 -0.30886 0.17593 -0.29558 0.16783 C -0.28633 0.15695 -0.29415 0.16528 -0.28581 0.15857 C -0.27618 0.1507 -0.28204 0.15371 -0.27527 0.1507 C -0.27253 0.15116 -0.26993 0.15116 -0.26732 0.15232 C -0.26576 0.15278 -0.26433 0.1544 -0.2629 0.15533 C -0.26198 0.15602 -0.26107 0.15648 -0.26029 0.15695 C -0.25378 0.17222 -0.26146 0.15278 -0.25586 0.17269 C -0.25352 0.18102 -0.25248 0.1838 -0.25053 0.19468 C -0.24961 0.19977 -0.24961 0.19769 -0.24961 0.20093 L -0.20912 0.29653 " pathEditMode="relative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837" y="152400"/>
            <a:ext cx="10438563" cy="6858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52400"/>
            <a:ext cx="10972800" cy="6858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304800"/>
            <a:ext cx="10972800" cy="685800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457200"/>
            <a:ext cx="10972800" cy="685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609600"/>
            <a:ext cx="10972800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762000"/>
            <a:ext cx="10972800" cy="68580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914400"/>
            <a:ext cx="10972800" cy="6858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6400" y="1066800"/>
            <a:ext cx="10972800" cy="68580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8800" y="1219200"/>
            <a:ext cx="10972800" cy="6858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1200" y="1371600"/>
            <a:ext cx="10972800" cy="685800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33600" y="1524000"/>
            <a:ext cx="10972800" cy="68580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284" y="5506498"/>
            <a:ext cx="889279" cy="57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4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shade val="97000"/>
              <a:satMod val="150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331" y="1495425"/>
            <a:ext cx="8320034" cy="386715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38" y="1657978"/>
            <a:ext cx="7847763" cy="281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8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shade val="97000"/>
              <a:satMod val="150000"/>
            </a:schemeClr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44" y="0"/>
            <a:ext cx="11083567" cy="681456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141" y="221064"/>
            <a:ext cx="10611059" cy="52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5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ipo de Madeira">
  <a:themeElements>
    <a:clrScheme name="Tipo de Madeira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ipo de Madeira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ipo de Madeira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Tipo de Madeira</Template>
  <TotalTime>113</TotalTime>
  <Words>36</Words>
  <Application>Microsoft Office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Rockwell</vt:lpstr>
      <vt:lpstr>Rockwell Condensed</vt:lpstr>
      <vt:lpstr>Wingdings</vt:lpstr>
      <vt:lpstr>Tipo de Madeira</vt:lpstr>
      <vt:lpstr>Segurança no Trânsito </vt:lpstr>
      <vt:lpstr>Apresentação do PowerPoint</vt:lpstr>
      <vt:lpstr>Os 5 Pilares da segurança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Segurança no Trânsito</dc:title>
  <dc:creator>Técnico em Informática 2018.1</dc:creator>
  <cp:lastModifiedBy>Técnico em Informática 2018.1</cp:lastModifiedBy>
  <cp:revision>11</cp:revision>
  <dcterms:created xsi:type="dcterms:W3CDTF">2018-08-16T12:29:21Z</dcterms:created>
  <dcterms:modified xsi:type="dcterms:W3CDTF">2018-08-16T14:45:07Z</dcterms:modified>
</cp:coreProperties>
</file>